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858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58dbcdde2_7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58dbcdde2_7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Lets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in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germany</a:t>
            </a:r>
            <a:r>
              <a:rPr lang="de-DE" dirty="0"/>
              <a:t>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758dbcdde2_1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758dbcdde2_1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erklären: große Stadt, overwhelmed by offers and choice in new unknown city. Bisher: Feunde/Kontakte/Intensive Recherche, Jetzt: Suche wird vereinfacht durch ‘curated/reviewed/established’ Angebote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58dbcdde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58dbcdde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Nicht nur Touris, auch für einheimische die neues entdecken wollen :)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Weniger Text? -&gt; Stichpunkte + auf 2 Slides aufteilen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erklären: große Stadt, overwhelmed by offers and choice in new unknown city. Bisher: Feunde/Kontakte/Intensive Recherche, Jetzt: Suche wird vereinfacht durch ‘curated/reviewed/established’ Angebote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58dbcdde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58dbcdde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58dbcdde2_7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58dbcdde2_7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758dbcdde2_7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758dbcdde2_7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58dbcdde2_7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58dbcdde2_7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58dbcdde2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58dbcdde2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Imported</a:t>
            </a:r>
            <a:r>
              <a:rPr lang="de-DE" dirty="0"/>
              <a:t> </a:t>
            </a:r>
            <a:r>
              <a:rPr lang="en" dirty="0"/>
              <a:t>POI Database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munich</a:t>
            </a:r>
            <a:r>
              <a:rPr lang="de-DE" dirty="0"/>
              <a:t> and </a:t>
            </a:r>
            <a:r>
              <a:rPr lang="de-DE" dirty="0" err="1"/>
              <a:t>added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own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Javascript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/>
              <a:t>but I </a:t>
            </a:r>
            <a:r>
              <a:rPr lang="de-DE" dirty="0" err="1"/>
              <a:t>bet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in </a:t>
            </a:r>
            <a:r>
              <a:rPr lang="de-DE" dirty="0" err="1"/>
              <a:t>action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58dbcdde2_7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58dbcdde2_7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58dbcdde2_1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758dbcdde2_1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Transit from manual station selection to automatic route creation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NP Problem of “find the best combination”</a:t>
            </a:r>
            <a:endParaRPr/>
          </a:p>
          <a:p>
            <a:pPr marL="914400" lvl="1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rPr lang="en"/>
              <a:t>A basic version is actually working in R, has to be translated to JavaScript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58dbcdde2_7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58dbcdde2_7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58dbcdde2_7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58dbcdde2_7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758dbcdde2_13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758dbcdde2_13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58dbcdde2_7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58dbcdde2_7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58dbcdde2_7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58dbcdde2_7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Driving to Marienplatz with the S-Bahn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 THE Right tool for you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58dbcdde2_7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58dbcdde2_7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58dbcdde2_1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58dbcdde2_1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DE" dirty="0" err="1"/>
              <a:t>Unfornately</a:t>
            </a:r>
            <a:r>
              <a:rPr lang="de-DE" dirty="0"/>
              <a:t>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fourth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sick </a:t>
            </a:r>
            <a:r>
              <a:rPr lang="de-DE" dirty="0" err="1"/>
              <a:t>today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58dbcdde2_1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58dbcdde2_1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58dbcdde2_7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58dbcdde2_7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Difficult to get around in a unknown city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cordGrey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 sz="1400">
                <a:solidFill>
                  <a:schemeClr val="dk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61840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dark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36750" y="-19187"/>
            <a:ext cx="10393398" cy="5181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0"/>
    </mc:Choice>
    <mc:Fallback>
      <p:transition spd="slow" advTm="141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Until now:</a:t>
            </a:r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Trip planning is time consuming and expensive</a:t>
            </a:r>
            <a:endParaRPr/>
          </a:p>
        </p:txBody>
      </p:sp>
      <p:pic>
        <p:nvPicPr>
          <p:cNvPr id="117" name="Google Shape;117;p22"/>
          <p:cNvPicPr preferRelativeResize="0"/>
          <p:nvPr/>
        </p:nvPicPr>
        <p:blipFill rotWithShape="1">
          <a:blip r:embed="rId3">
            <a:alphaModFix/>
          </a:blip>
          <a:srcRect l="1933" t="3071" r="1894" b="2695"/>
          <a:stretch/>
        </p:blipFill>
        <p:spPr>
          <a:xfrm>
            <a:off x="311700" y="1788550"/>
            <a:ext cx="4973375" cy="241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2"/>
          <p:cNvPicPr preferRelativeResize="0"/>
          <p:nvPr/>
        </p:nvPicPr>
        <p:blipFill rotWithShape="1">
          <a:blip r:embed="rId4">
            <a:alphaModFix/>
          </a:blip>
          <a:srcRect r="18520"/>
          <a:stretch/>
        </p:blipFill>
        <p:spPr>
          <a:xfrm>
            <a:off x="5435575" y="1789675"/>
            <a:ext cx="3538575" cy="214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body" idx="2"/>
          </p:nvPr>
        </p:nvSpPr>
        <p:spPr>
          <a:xfrm>
            <a:off x="416375" y="1152475"/>
            <a:ext cx="8415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The user put their available time in and choose which category they want to discover in Munich</a:t>
            </a:r>
            <a:endParaRPr sz="1800">
              <a:solidFill>
                <a:srgbClr val="FFFFFF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-"/>
            </a:pPr>
            <a:r>
              <a:rPr lang="en" sz="1800">
                <a:solidFill>
                  <a:srgbClr val="FFFFFF"/>
                </a:solidFill>
              </a:rPr>
              <a:t>Our algorithm provides the user with a path to visit selected places in their time frame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416375" y="427375"/>
            <a:ext cx="85461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Project Description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0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</a:t>
            </a:r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131" name="Google Shape;131;p24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32" name="Google Shape;13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09" y="0"/>
            <a:ext cx="27691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0"/>
        </a:solid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5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</a:t>
            </a:r>
            <a:endParaRPr/>
          </a:p>
        </p:txBody>
      </p:sp>
      <p:sp>
        <p:nvSpPr>
          <p:cNvPr id="138" name="Google Shape;138;p25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</a:t>
            </a:r>
            <a:endParaRPr/>
          </a:p>
        </p:txBody>
      </p:sp>
      <p:sp>
        <p:nvSpPr>
          <p:cNvPr id="139" name="Google Shape;139;p25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3409" y="0"/>
            <a:ext cx="276918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0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6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</a:t>
            </a:r>
            <a:endParaRPr/>
          </a:p>
        </p:txBody>
      </p:sp>
      <p:sp>
        <p:nvSpPr>
          <p:cNvPr id="146" name="Google Shape;146;p26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(Fully responsive)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48" name="Google Shape;14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30" y="0"/>
            <a:ext cx="384874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B30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</a:t>
            </a:r>
            <a:endParaRPr/>
          </a:p>
        </p:txBody>
      </p:sp>
      <p:sp>
        <p:nvSpPr>
          <p:cNvPr id="154" name="Google Shape;154;p2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Layout (Fully responsive)</a:t>
            </a:r>
            <a:endParaRPr/>
          </a:p>
        </p:txBody>
      </p:sp>
      <p:sp>
        <p:nvSpPr>
          <p:cNvPr id="155" name="Google Shape;155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56" name="Google Shape;15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3630" y="0"/>
            <a:ext cx="3848741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8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Look</a:t>
            </a:r>
            <a:endParaRPr/>
          </a:p>
        </p:txBody>
      </p:sp>
      <p:sp>
        <p:nvSpPr>
          <p:cNvPr id="162" name="Google Shape;162;p2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Backend</a:t>
            </a:r>
            <a:endParaRPr/>
          </a:p>
        </p:txBody>
      </p:sp>
      <p:sp>
        <p:nvSpPr>
          <p:cNvPr id="163" name="Google Shape;163;p28"/>
          <p:cNvSpPr txBox="1"/>
          <p:nvPr/>
        </p:nvSpPr>
        <p:spPr>
          <a:xfrm>
            <a:off x="4693425" y="107100"/>
            <a:ext cx="4399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Converted POI to this: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4" name="Google Shape;1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5400" y="454100"/>
            <a:ext cx="5861577" cy="257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4543" y="3183400"/>
            <a:ext cx="3479457" cy="196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28"/>
          <p:cNvSpPr txBox="1"/>
          <p:nvPr/>
        </p:nvSpPr>
        <p:spPr>
          <a:xfrm>
            <a:off x="4693425" y="3251425"/>
            <a:ext cx="5290500" cy="61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used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Vanilla JS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>
            <a:spLocks noGrp="1"/>
          </p:cNvSpPr>
          <p:nvPr>
            <p:ph type="title"/>
          </p:nvPr>
        </p:nvSpPr>
        <p:spPr>
          <a:xfrm>
            <a:off x="311700" y="378926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Live Demo</a:t>
            </a:r>
            <a:endParaRPr dirty="0"/>
          </a:p>
        </p:txBody>
      </p:sp>
      <p:pic>
        <p:nvPicPr>
          <p:cNvPr id="3" name="Google Shape;185;p31">
            <a:extLst>
              <a:ext uri="{FF2B5EF4-FFF2-40B4-BE49-F238E27FC236}">
                <a16:creationId xmlns:a16="http://schemas.microsoft.com/office/drawing/2014/main" id="{34D5181A-BD40-4672-89B4-BD0E08510256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8730" y="1961706"/>
            <a:ext cx="2426540" cy="24265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Going forward...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Manual ‘station selection’ will change to ‘automatic route creation’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Consider opening times of places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Improve options for locals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…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457200" lvl="0" indent="-342900" algn="l" rtl="0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Expand to other cities</a:t>
            </a:r>
            <a:endParaRPr/>
          </a:p>
        </p:txBody>
      </p:sp>
      <p:pic>
        <p:nvPicPr>
          <p:cNvPr id="178" name="Google Shape;17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1726" y="2170880"/>
            <a:ext cx="4572001" cy="239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Try it yourself!</a:t>
            </a:r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bit.ly/MUChtoSee</a:t>
            </a:r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3800" y="863550"/>
            <a:ext cx="3416399" cy="341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60300" y="-55112"/>
            <a:ext cx="11834872" cy="5253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2"/>
          <p:cNvSpPr txBox="1">
            <a:spLocks noGrp="1"/>
          </p:cNvSpPr>
          <p:nvPr>
            <p:ph type="title"/>
          </p:nvPr>
        </p:nvSpPr>
        <p:spPr>
          <a:xfrm>
            <a:off x="311700" y="349625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 for your attention!</a:t>
            </a:r>
            <a:endParaRPr/>
          </a:p>
        </p:txBody>
      </p:sp>
      <p:pic>
        <p:nvPicPr>
          <p:cNvPr id="191" name="Google Shape;19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7113" y="1191425"/>
            <a:ext cx="3029775" cy="30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1923"/>
            <a:ext cx="10446882" cy="527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9800"/>
            <a:ext cx="9212375" cy="566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49184" y="753125"/>
            <a:ext cx="6380432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10367478" cy="523534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6912" y="45925"/>
            <a:ext cx="66501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6909" y="0"/>
            <a:ext cx="665018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8913" y="1258663"/>
            <a:ext cx="2626175" cy="262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TEAM:</a:t>
            </a:r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body" idx="1"/>
          </p:nvPr>
        </p:nvSpPr>
        <p:spPr>
          <a:xfrm>
            <a:off x="311700" y="136262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Lukas Holzner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Alexandre Mercier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Alexandra Lang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Maik Luu Bach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body" idx="1"/>
          </p:nvPr>
        </p:nvSpPr>
        <p:spPr>
          <a:xfrm>
            <a:off x="311700" y="1277925"/>
            <a:ext cx="77937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/>
              <a:t>Confusion for visitors or new residents in a city with a lot of opportunities and offers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/>
              <a:t>Optimizing the path to get culture (or beer)</a:t>
            </a:r>
            <a:endParaRPr/>
          </a:p>
          <a:p>
            <a:pPr marL="4572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-"/>
            </a:pPr>
            <a:r>
              <a:rPr lang="en"/>
              <a:t>Limited traveltime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3425" y="2291725"/>
            <a:ext cx="3569075" cy="2402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84750" y="-24063"/>
            <a:ext cx="11079861" cy="519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351</Words>
  <Application>Microsoft Office PowerPoint</Application>
  <PresentationFormat>On-screen Show (16:9)</PresentationFormat>
  <Paragraphs>66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2" baseType="lpstr">
      <vt:lpstr>Arial</vt:lpstr>
      <vt:lpstr>Simple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TEAM:</vt:lpstr>
      <vt:lpstr>Motivation</vt:lpstr>
      <vt:lpstr>PowerPoint Presentation</vt:lpstr>
      <vt:lpstr>Until now:</vt:lpstr>
      <vt:lpstr>Project Description</vt:lpstr>
      <vt:lpstr>First Look</vt:lpstr>
      <vt:lpstr>First Look</vt:lpstr>
      <vt:lpstr>First Look</vt:lpstr>
      <vt:lpstr>First Look</vt:lpstr>
      <vt:lpstr>First Look</vt:lpstr>
      <vt:lpstr>Live Demo</vt:lpstr>
      <vt:lpstr>Going forward... </vt:lpstr>
      <vt:lpstr>Try it yourself!</vt:lpstr>
      <vt:lpstr>Thank you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Alex Mercier</cp:lastModifiedBy>
  <cp:revision>5</cp:revision>
  <dcterms:modified xsi:type="dcterms:W3CDTF">2019-11-24T13:14:24Z</dcterms:modified>
</cp:coreProperties>
</file>